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303" r:id="rId3"/>
    <p:sldId id="279" r:id="rId4"/>
    <p:sldId id="295" r:id="rId5"/>
    <p:sldId id="287" r:id="rId6"/>
    <p:sldId id="282" r:id="rId7"/>
    <p:sldId id="296" r:id="rId8"/>
    <p:sldId id="285" r:id="rId9"/>
    <p:sldId id="294" r:id="rId10"/>
    <p:sldId id="292" r:id="rId11"/>
    <p:sldId id="290" r:id="rId12"/>
    <p:sldId id="284" r:id="rId13"/>
    <p:sldId id="298" r:id="rId14"/>
    <p:sldId id="288" r:id="rId15"/>
    <p:sldId id="297" r:id="rId16"/>
    <p:sldId id="289" r:id="rId17"/>
    <p:sldId id="302" r:id="rId18"/>
    <p:sldId id="280" r:id="rId19"/>
    <p:sldId id="293" r:id="rId20"/>
    <p:sldId id="30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4660"/>
  </p:normalViewPr>
  <p:slideViewPr>
    <p:cSldViewPr>
      <p:cViewPr varScale="1">
        <p:scale>
          <a:sx n="70" d="100"/>
          <a:sy n="70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ADBA-464E-4B64-8E01-DB246ED1137B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607C-529C-424D-82AF-A6DAB8803F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540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ADBA-464E-4B64-8E01-DB246ED1137B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607C-529C-424D-82AF-A6DAB8803F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366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ADBA-464E-4B64-8E01-DB246ED1137B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607C-529C-424D-82AF-A6DAB8803F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56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ADBA-464E-4B64-8E01-DB246ED1137B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607C-529C-424D-82AF-A6DAB8803F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433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ADBA-464E-4B64-8E01-DB246ED1137B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607C-529C-424D-82AF-A6DAB8803F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98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ADBA-464E-4B64-8E01-DB246ED1137B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607C-529C-424D-82AF-A6DAB8803F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01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ADBA-464E-4B64-8E01-DB246ED1137B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607C-529C-424D-82AF-A6DAB8803F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03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ADBA-464E-4B64-8E01-DB246ED1137B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607C-529C-424D-82AF-A6DAB8803F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163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ADBA-464E-4B64-8E01-DB246ED1137B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607C-529C-424D-82AF-A6DAB8803F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415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ADBA-464E-4B64-8E01-DB246ED1137B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607C-529C-424D-82AF-A6DAB8803F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293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ADBA-464E-4B64-8E01-DB246ED1137B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607C-529C-424D-82AF-A6DAB8803F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279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5ADBA-464E-4B64-8E01-DB246ED1137B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B607C-529C-424D-82AF-A6DAB8803F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96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microsoft.com/office/2007/relationships/hdphoto" Target="../media/hdphoto7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10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microsoft.com/office/2007/relationships/hdphoto" Target="../media/hdphoto9.wdp"/><Relationship Id="rId9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microsoft.com/office/2007/relationships/hdphoto" Target="../media/hdphoto12.wdp"/><Relationship Id="rId7" Type="http://schemas.openxmlformats.org/officeDocument/2006/relationships/image" Target="../media/image4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41.png"/><Relationship Id="rId10" Type="http://schemas.microsoft.com/office/2007/relationships/hdphoto" Target="../media/hdphoto14.wdp"/><Relationship Id="rId4" Type="http://schemas.openxmlformats.org/officeDocument/2006/relationships/image" Target="../media/image28.jpe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microsoft.com/office/2007/relationships/hdphoto" Target="../media/hdphoto16.wdp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36391_2-p-fon-dlya-prezentatsii-gori-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692696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</a:t>
            </a:r>
            <a: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Отражение эмоционально-ценностного отношения к истории, культуре и традициям малой Родины, в разных видах детской деятельности</a:t>
            </a:r>
            <a:r>
              <a:rPr lang="ru-RU" sz="3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»</a:t>
            </a:r>
          </a:p>
          <a:p>
            <a:endParaRPr lang="ru-RU" sz="36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endParaRPr lang="ru-RU" sz="4400" b="1" dirty="0" smtClean="0">
              <a:solidFill>
                <a:schemeClr val="accent4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ru-RU" sz="4400" b="1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                                         </a:t>
            </a:r>
            <a:endParaRPr lang="ru-RU" sz="4400" b="1" dirty="0">
              <a:solidFill>
                <a:schemeClr val="accent4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r"/>
            <a:endParaRPr lang="ru-RU" sz="2000" b="1" dirty="0" smtClean="0">
              <a:solidFill>
                <a:schemeClr val="accent4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старшей группы №2 </a:t>
            </a:r>
          </a:p>
          <a:p>
            <a:pPr algn="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Бразис Т.Ю</a:t>
            </a:r>
          </a:p>
          <a:p>
            <a:pPr algn="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Ковалева Т.Г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0" r="4851" b="3385"/>
          <a:stretch/>
        </p:blipFill>
        <p:spPr>
          <a:xfrm>
            <a:off x="1187624" y="3083680"/>
            <a:ext cx="2664296" cy="2016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067371"/>
            <a:ext cx="2880320" cy="204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060848"/>
            <a:ext cx="3744416" cy="4415927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706090"/>
          </a:xfrm>
        </p:spPr>
        <p:txBody>
          <a:bodyPr>
            <a:noAutofit/>
          </a:bodyPr>
          <a:lstStyle/>
          <a:p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игры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 средство приобщения воспитанников к культуре народов Южного Урала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17032"/>
            <a:ext cx="4824536" cy="26642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47109"/>
            <a:ext cx="2304256" cy="232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2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7" y="404665"/>
            <a:ext cx="82736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 «Урало-сибирская роспись»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эстетические представления детей об уральских произведениях искусства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61" y="1728104"/>
            <a:ext cx="3024336" cy="316835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334" y="1556792"/>
            <a:ext cx="3167794" cy="3240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090" y="4024980"/>
            <a:ext cx="2880320" cy="283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4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1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03F50"/>
                </a:solidFill>
                <a:latin typeface="Verdana" panose="020B0604030504040204" pitchFamily="34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5900" r="26901" b="9051"/>
          <a:stretch/>
        </p:blipFill>
        <p:spPr>
          <a:xfrm>
            <a:off x="6084168" y="188640"/>
            <a:ext cx="2781885" cy="39532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3"/>
          <a:stretch/>
        </p:blipFill>
        <p:spPr>
          <a:xfrm>
            <a:off x="85771" y="2852936"/>
            <a:ext cx="2593775" cy="38259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653136"/>
            <a:ext cx="3543879" cy="20410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67" y="1075620"/>
            <a:ext cx="2664296" cy="382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3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91264" cy="904043"/>
          </a:xfrm>
        </p:spPr>
        <p:txBody>
          <a:bodyPr>
            <a:noAutofit/>
          </a:bodyPr>
          <a:lstStyle/>
          <a:p>
            <a: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«Изделия уральских мастеров» </a:t>
            </a:r>
            <a:b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формированию у старших дошкольников личного интереса к художественным ремёслам 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5" y="4102118"/>
            <a:ext cx="2508646" cy="26131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138221"/>
            <a:ext cx="2098576" cy="27948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467" y="4223924"/>
            <a:ext cx="2469701" cy="26639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740" y="1484784"/>
            <a:ext cx="3042412" cy="34989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75" b="5328"/>
          <a:stretch/>
        </p:blipFill>
        <p:spPr>
          <a:xfrm>
            <a:off x="6267439" y="1268759"/>
            <a:ext cx="1904961" cy="283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44" y="260648"/>
            <a:ext cx="86873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Опытно-экспериментальная деятельность </a:t>
            </a:r>
          </a:p>
          <a:p>
            <a:pPr algn="just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 воспитанников стремление к познанию природных богатств Урала через познавательную и исследовательскую деятельность.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031" y="2914888"/>
            <a:ext cx="3241307" cy="257442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466" y="4389397"/>
            <a:ext cx="2398440" cy="2199827"/>
          </a:xfrm>
          <a:prstGeom prst="rect">
            <a:avLst/>
          </a:prstGeom>
          <a:effectLst>
            <a:glow rad="254000">
              <a:schemeClr val="accent1">
                <a:alpha val="54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2624"/>
            <a:ext cx="3170246" cy="25196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4202098"/>
            <a:ext cx="3521362" cy="23871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4000"/>
                    </a14:imgEffect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755" y="1342624"/>
            <a:ext cx="2930151" cy="2367538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49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патриотического воспитания 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6384"/>
            <a:ext cx="3816424" cy="29163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1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767949"/>
            <a:ext cx="3020355" cy="31480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000372"/>
            <a:ext cx="4752528" cy="257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0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мини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музеев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эстетические представления детей об уральских произведениях искусства</a:t>
            </a:r>
          </a:p>
          <a:p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" y="3966204"/>
            <a:ext cx="3127447" cy="26311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393" y="1354253"/>
            <a:ext cx="3380048" cy="27061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71" y="1354253"/>
            <a:ext cx="3146784" cy="2516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2457" r="-9618" b="-1866"/>
          <a:stretch/>
        </p:blipFill>
        <p:spPr>
          <a:xfrm>
            <a:off x="5724127" y="4149080"/>
            <a:ext cx="2808313" cy="258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1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 и проектах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11" y="1024873"/>
            <a:ext cx="2664297" cy="52565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" t="19254" r="5781"/>
          <a:stretch/>
        </p:blipFill>
        <p:spPr>
          <a:xfrm>
            <a:off x="3591712" y="3653165"/>
            <a:ext cx="2111457" cy="31216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2" r="9057" b="7098"/>
          <a:stretch/>
        </p:blipFill>
        <p:spPr>
          <a:xfrm>
            <a:off x="3539005" y="831926"/>
            <a:ext cx="2071464" cy="26820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326" y="1124744"/>
            <a:ext cx="2648474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1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9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детей и родителей </a:t>
            </a:r>
            <a:r>
              <a:rPr lang="ru-RU" sz="2000" b="1" dirty="0">
                <a:solidFill>
                  <a:srgbClr val="30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проектной </a:t>
            </a:r>
            <a:r>
              <a:rPr lang="ru-RU" sz="2000" b="1" dirty="0" smtClean="0">
                <a:solidFill>
                  <a:srgbClr val="30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изучению родного края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747" y="2996952"/>
            <a:ext cx="2964191" cy="3528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324" y="856655"/>
            <a:ext cx="2920754" cy="37244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64" y="968534"/>
            <a:ext cx="2597597" cy="361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3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ds05.infourok.ru/uploads/ex/0c11/000f4e50-329055ff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5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36391_2-p-fon-dlya-prezentatsii-gori-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692696"/>
            <a:ext cx="864096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000" b="1" dirty="0" smtClean="0">
              <a:solidFill>
                <a:schemeClr val="accent4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r"/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692696"/>
            <a:ext cx="84969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интереса и приобщение детей к истории, традициям и культуре  народов Южного Урала.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дошкольников эмоционально-ценностного отношения к истории, культуре и традициям малой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активизацию познавательных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интересов.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 интереса к истории родного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края.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любовь к своей малой Родине.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значимость: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объединить усилия семьи и ДОУ по вопросам формирования у детей нравственно-патриотических чувств к малой Родине.</a:t>
            </a:r>
          </a:p>
        </p:txBody>
      </p:sp>
    </p:spTree>
    <p:extLst>
      <p:ext uri="{BB962C8B-B14F-4D97-AF65-F5344CB8AC3E}">
        <p14:creationId xmlns:p14="http://schemas.microsoft.com/office/powerpoint/2010/main" val="197754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36391_2-p-fon-dlya-prezentatsii-gori-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692696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«</a:t>
            </a:r>
            <a: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Отражение эмоционально-ценностного отношения к истории, культуре и традициям малой Родины, в разных видах детской деятельности</a:t>
            </a:r>
            <a:r>
              <a:rPr lang="ru-RU" sz="3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»</a:t>
            </a:r>
          </a:p>
          <a:p>
            <a:endParaRPr lang="ru-RU" sz="36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endParaRPr lang="ru-RU" sz="4400" b="1" dirty="0" smtClean="0">
              <a:solidFill>
                <a:schemeClr val="accent4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ru-RU" sz="4400" b="1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                                         </a:t>
            </a:r>
            <a:endParaRPr lang="ru-RU" sz="4400" b="1" dirty="0">
              <a:solidFill>
                <a:schemeClr val="accent4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r"/>
            <a:endParaRPr lang="ru-RU" sz="2000" b="1" dirty="0" smtClean="0">
              <a:solidFill>
                <a:schemeClr val="accent4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r"/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</a:t>
            </a:r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r"/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старшей группы №2 </a:t>
            </a:r>
          </a:p>
          <a:p>
            <a:pPr algn="r"/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Бразис Т.Ю</a:t>
            </a:r>
          </a:p>
          <a:p>
            <a:pPr algn="r"/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Ковалева Т.Г.</a:t>
            </a:r>
            <a:endParaRPr lang="ru-RU" sz="1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0" r="4851" b="3385"/>
          <a:stretch/>
        </p:blipFill>
        <p:spPr>
          <a:xfrm>
            <a:off x="899592" y="3068960"/>
            <a:ext cx="2664296" cy="2016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547846"/>
            <a:ext cx="3312368" cy="268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2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3" y="548681"/>
            <a:ext cx="54006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30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«Мой край на карте и глобусе…»</a:t>
            </a:r>
          </a:p>
          <a:p>
            <a:r>
              <a:rPr lang="ru-RU" sz="2400" b="1" dirty="0" smtClean="0">
                <a:solidFill>
                  <a:srgbClr val="30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представление детей о своём крае, как части России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98" y="1844824"/>
            <a:ext cx="2449912" cy="32295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6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7" y="404664"/>
            <a:ext cx="3024337" cy="37521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0" r="13222" b="17051"/>
          <a:stretch/>
        </p:blipFill>
        <p:spPr>
          <a:xfrm>
            <a:off x="2834646" y="2576364"/>
            <a:ext cx="2748745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4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9" y="188640"/>
            <a:ext cx="8383826" cy="936104"/>
          </a:xfrm>
        </p:spPr>
        <p:txBody>
          <a:bodyPr>
            <a:normAutofit fontScale="90000"/>
          </a:bodyPr>
          <a:lstStyle/>
          <a:p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чём 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рассказывают 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старые 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фотографии…»</a:t>
            </a:r>
            <a:b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воспитанников к изучению истории своего края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710" y="1124744"/>
            <a:ext cx="2741645" cy="55405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0848"/>
            <a:ext cx="5588757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4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7" y="476672"/>
            <a:ext cx="80298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«Край </a:t>
            </a: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родной – земля </a:t>
            </a:r>
            <a: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уральская»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к культуре народов Южного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традициям русского, башкирского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татарского народа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56675"/>
            <a:ext cx="2592288" cy="36724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149080"/>
            <a:ext cx="3853401" cy="27089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90" y="1467089"/>
            <a:ext cx="2741149" cy="340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6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92697"/>
            <a:ext cx="856895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Закреплять представление дошкольников о природе родного края.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303F5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132857"/>
            <a:ext cx="3779040" cy="37444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65059"/>
            <a:ext cx="4176464" cy="19290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44824"/>
            <a:ext cx="4209400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1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детскими писателями и поэтами Урала </a:t>
            </a:r>
            <a:endParaRPr lang="ru-RU" sz="20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97868"/>
            <a:ext cx="2304256" cy="31412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71431"/>
            <a:ext cx="3528392" cy="26840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" t="27950" r="4501" b="26901"/>
          <a:stretch/>
        </p:blipFill>
        <p:spPr>
          <a:xfrm>
            <a:off x="1187624" y="4146113"/>
            <a:ext cx="2376233" cy="24921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r="4500" b="18500"/>
          <a:stretch/>
        </p:blipFill>
        <p:spPr>
          <a:xfrm>
            <a:off x="4973216" y="3757364"/>
            <a:ext cx="2232248" cy="285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2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76673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дидактических игр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направленных на обогащений знаний дошкольников об Урале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2"/>
          <a:stretch/>
        </p:blipFill>
        <p:spPr>
          <a:xfrm>
            <a:off x="4427984" y="1412777"/>
            <a:ext cx="3551212" cy="46085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3354173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5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490066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видеоматериалов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одном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9" b="14035"/>
          <a:stretch/>
        </p:blipFill>
        <p:spPr>
          <a:xfrm>
            <a:off x="147362" y="1052736"/>
            <a:ext cx="3528392" cy="3528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84784"/>
            <a:ext cx="3534171" cy="45365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624" y="2843301"/>
            <a:ext cx="3042260" cy="286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5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1410</TotalTime>
  <Words>295</Words>
  <Application>Microsoft Office PowerPoint</Application>
  <PresentationFormat>Экран (4:3)</PresentationFormat>
  <Paragraphs>50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«О чём рассказывают старые фотографии…» Приобщение воспитанников к изучению истории своего края </vt:lpstr>
      <vt:lpstr>Презентация PowerPoint</vt:lpstr>
      <vt:lpstr>Презентация PowerPoint</vt:lpstr>
      <vt:lpstr>Знакомство с детскими писателями и поэтами Урала </vt:lpstr>
      <vt:lpstr>Презентация PowerPoint</vt:lpstr>
      <vt:lpstr>Просмотр видеоматериалов о родном крае</vt:lpstr>
      <vt:lpstr>Народные игры, как средство приобщения воспитанников к культуре народов Южного Урала </vt:lpstr>
      <vt:lpstr>Презентация PowerPoint</vt:lpstr>
      <vt:lpstr>Презентация PowerPoint</vt:lpstr>
      <vt:lpstr>«Изделия уральских мастеров»  Способствовать формированию у старших дошкольников личного интереса к художественным ремёслам  </vt:lpstr>
      <vt:lpstr>Презентация PowerPoint</vt:lpstr>
      <vt:lpstr>Уголок патриотического воспитания </vt:lpstr>
      <vt:lpstr>Презентация PowerPoint</vt:lpstr>
      <vt:lpstr>Участие в конкурса и проектах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«День защитника Отечества»</dc:title>
  <dc:creator>Методист</dc:creator>
  <cp:lastModifiedBy>Психолог</cp:lastModifiedBy>
  <cp:revision>100</cp:revision>
  <dcterms:created xsi:type="dcterms:W3CDTF">2019-02-19T08:18:12Z</dcterms:created>
  <dcterms:modified xsi:type="dcterms:W3CDTF">2022-04-08T10:25:04Z</dcterms:modified>
</cp:coreProperties>
</file>